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75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74FD4-AA74-450B-AA16-FD663DC88E71}" v="2" dt="2024-06-24T17:09:40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-mari Snyman" userId="af272cbd-b0bc-472e-b717-07c2c9547d97" providerId="ADAL" clId="{3EC6690D-81BA-491C-A293-CC053F07BCA1}"/>
    <pc:docChg chg="modSld">
      <pc:chgData name="Jenni-mari Snyman" userId="af272cbd-b0bc-472e-b717-07c2c9547d97" providerId="ADAL" clId="{3EC6690D-81BA-491C-A293-CC053F07BCA1}" dt="2024-05-08T06:54:52.286" v="4" actId="14100"/>
      <pc:docMkLst>
        <pc:docMk/>
      </pc:docMkLst>
      <pc:sldChg chg="modSp mod">
        <pc:chgData name="Jenni-mari Snyman" userId="af272cbd-b0bc-472e-b717-07c2c9547d97" providerId="ADAL" clId="{3EC6690D-81BA-491C-A293-CC053F07BCA1}" dt="2024-05-08T06:54:52.286" v="4" actId="14100"/>
        <pc:sldMkLst>
          <pc:docMk/>
          <pc:sldMk cId="1694582111" sldId="293"/>
        </pc:sldMkLst>
        <pc:spChg chg="mod">
          <ac:chgData name="Jenni-mari Snyman" userId="af272cbd-b0bc-472e-b717-07c2c9547d97" providerId="ADAL" clId="{3EC6690D-81BA-491C-A293-CC053F07BCA1}" dt="2024-05-08T06:54:47.881" v="2" actId="14100"/>
          <ac:spMkLst>
            <pc:docMk/>
            <pc:sldMk cId="1694582111" sldId="293"/>
            <ac:spMk id="35" creationId="{71E91DC5-205B-2C14-081F-2A9A74029CD1}"/>
          </ac:spMkLst>
        </pc:spChg>
        <pc:spChg chg="mod">
          <ac:chgData name="Jenni-mari Snyman" userId="af272cbd-b0bc-472e-b717-07c2c9547d97" providerId="ADAL" clId="{3EC6690D-81BA-491C-A293-CC053F07BCA1}" dt="2024-05-08T06:54:49.696" v="3" actId="14100"/>
          <ac:spMkLst>
            <pc:docMk/>
            <pc:sldMk cId="1694582111" sldId="293"/>
            <ac:spMk id="54" creationId="{A59CFF80-48DD-0492-8DCB-934D990EB376}"/>
          </ac:spMkLst>
        </pc:spChg>
        <pc:spChg chg="mod">
          <ac:chgData name="Jenni-mari Snyman" userId="af272cbd-b0bc-472e-b717-07c2c9547d97" providerId="ADAL" clId="{3EC6690D-81BA-491C-A293-CC053F07BCA1}" dt="2024-05-08T06:54:52.286" v="4" actId="14100"/>
          <ac:spMkLst>
            <pc:docMk/>
            <pc:sldMk cId="1694582111" sldId="293"/>
            <ac:spMk id="61" creationId="{3AF0E5ED-B20E-DC9D-EC4B-5D11F4FB9589}"/>
          </ac:spMkLst>
        </pc:spChg>
      </pc:sldChg>
    </pc:docChg>
  </pc:docChgLst>
  <pc:docChgLst>
    <pc:chgData name="Jenni-mari Snyman" userId="af272cbd-b0bc-472e-b717-07c2c9547d97" providerId="ADAL" clId="{D8A74FD4-AA74-450B-AA16-FD663DC88E71}"/>
    <pc:docChg chg="custSel modSld">
      <pc:chgData name="Jenni-mari Snyman" userId="af272cbd-b0bc-472e-b717-07c2c9547d97" providerId="ADAL" clId="{D8A74FD4-AA74-450B-AA16-FD663DC88E71}" dt="2024-06-24T17:10:01.036" v="6" actId="1076"/>
      <pc:docMkLst>
        <pc:docMk/>
      </pc:docMkLst>
      <pc:sldChg chg="addSp delSp modSp mod">
        <pc:chgData name="Jenni-mari Snyman" userId="af272cbd-b0bc-472e-b717-07c2c9547d97" providerId="ADAL" clId="{D8A74FD4-AA74-450B-AA16-FD663DC88E71}" dt="2024-06-24T17:10:01.036" v="6" actId="1076"/>
        <pc:sldMkLst>
          <pc:docMk/>
          <pc:sldMk cId="339005743" sldId="275"/>
        </pc:sldMkLst>
        <pc:spChg chg="mod">
          <ac:chgData name="Jenni-mari Snyman" userId="af272cbd-b0bc-472e-b717-07c2c9547d97" providerId="ADAL" clId="{D8A74FD4-AA74-450B-AA16-FD663DC88E71}" dt="2024-06-24T17:09:36.222" v="0" actId="165"/>
          <ac:spMkLst>
            <pc:docMk/>
            <pc:sldMk cId="339005743" sldId="275"/>
            <ac:spMk id="7" creationId="{F63F334C-B98C-841D-6213-B44DE0FFB1D0}"/>
          </ac:spMkLst>
        </pc:spChg>
        <pc:spChg chg="mod">
          <ac:chgData name="Jenni-mari Snyman" userId="af272cbd-b0bc-472e-b717-07c2c9547d97" providerId="ADAL" clId="{D8A74FD4-AA74-450B-AA16-FD663DC88E71}" dt="2024-06-24T17:09:36.222" v="0" actId="165"/>
          <ac:spMkLst>
            <pc:docMk/>
            <pc:sldMk cId="339005743" sldId="275"/>
            <ac:spMk id="9" creationId="{5E84B689-C922-5645-B246-04A4FE7462DE}"/>
          </ac:spMkLst>
        </pc:spChg>
        <pc:spChg chg="mod">
          <ac:chgData name="Jenni-mari Snyman" userId="af272cbd-b0bc-472e-b717-07c2c9547d97" providerId="ADAL" clId="{D8A74FD4-AA74-450B-AA16-FD663DC88E71}" dt="2024-06-24T17:09:36.222" v="0" actId="165"/>
          <ac:spMkLst>
            <pc:docMk/>
            <pc:sldMk cId="339005743" sldId="275"/>
            <ac:spMk id="10" creationId="{625DEF4E-B15C-4D0B-1BA9-D03ACD9E516B}"/>
          </ac:spMkLst>
        </pc:spChg>
        <pc:spChg chg="mod">
          <ac:chgData name="Jenni-mari Snyman" userId="af272cbd-b0bc-472e-b717-07c2c9547d97" providerId="ADAL" clId="{D8A74FD4-AA74-450B-AA16-FD663DC88E71}" dt="2024-06-24T17:09:48.462" v="4" actId="1076"/>
          <ac:spMkLst>
            <pc:docMk/>
            <pc:sldMk cId="339005743" sldId="275"/>
            <ac:spMk id="42" creationId="{FC8A47DC-7D73-14E3-2FE8-0C3FD44677B3}"/>
          </ac:spMkLst>
        </pc:spChg>
        <pc:grpChg chg="add mod">
          <ac:chgData name="Jenni-mari Snyman" userId="af272cbd-b0bc-472e-b717-07c2c9547d97" providerId="ADAL" clId="{D8A74FD4-AA74-450B-AA16-FD663DC88E71}" dt="2024-06-24T17:10:01.036" v="6" actId="1076"/>
          <ac:grpSpMkLst>
            <pc:docMk/>
            <pc:sldMk cId="339005743" sldId="275"/>
            <ac:grpSpMk id="2" creationId="{F66494CA-9A05-921D-D129-127615EC5CB4}"/>
          </ac:grpSpMkLst>
        </pc:grpChg>
        <pc:grpChg chg="del">
          <ac:chgData name="Jenni-mari Snyman" userId="af272cbd-b0bc-472e-b717-07c2c9547d97" providerId="ADAL" clId="{D8A74FD4-AA74-450B-AA16-FD663DC88E71}" dt="2024-06-24T17:09:36.222" v="0" actId="165"/>
          <ac:grpSpMkLst>
            <pc:docMk/>
            <pc:sldMk cId="339005743" sldId="275"/>
            <ac:grpSpMk id="3" creationId="{74440B9E-B75B-785E-D3F4-275030E77D46}"/>
          </ac:grpSpMkLst>
        </pc:grpChg>
        <pc:grpChg chg="del mod topLvl">
          <ac:chgData name="Jenni-mari Snyman" userId="af272cbd-b0bc-472e-b717-07c2c9547d97" providerId="ADAL" clId="{D8A74FD4-AA74-450B-AA16-FD663DC88E71}" dt="2024-06-24T17:09:38.261" v="1" actId="478"/>
          <ac:grpSpMkLst>
            <pc:docMk/>
            <pc:sldMk cId="339005743" sldId="275"/>
            <ac:grpSpMk id="67" creationId="{B1683042-DF76-3979-299B-0BAB8960C908}"/>
          </ac:grpSpMkLst>
        </pc:grpChg>
        <pc:grpChg chg="mod topLvl">
          <ac:chgData name="Jenni-mari Snyman" userId="af272cbd-b0bc-472e-b717-07c2c9547d97" providerId="ADAL" clId="{D8A74FD4-AA74-450B-AA16-FD663DC88E71}" dt="2024-06-24T17:09:40.474" v="2" actId="164"/>
          <ac:grpSpMkLst>
            <pc:docMk/>
            <pc:sldMk cId="339005743" sldId="275"/>
            <ac:grpSpMk id="68" creationId="{9F741FE5-BE4B-04DB-49E3-FF0D1B220859}"/>
          </ac:grpSpMkLst>
        </pc:grpChg>
        <pc:grpChg chg="mod topLvl">
          <ac:chgData name="Jenni-mari Snyman" userId="af272cbd-b0bc-472e-b717-07c2c9547d97" providerId="ADAL" clId="{D8A74FD4-AA74-450B-AA16-FD663DC88E71}" dt="2024-06-24T17:09:40.474" v="2" actId="164"/>
          <ac:grpSpMkLst>
            <pc:docMk/>
            <pc:sldMk cId="339005743" sldId="275"/>
            <ac:grpSpMk id="69" creationId="{F4AED91C-74EC-CF5D-69E4-9041FA9F72BE}"/>
          </ac:grpSpMkLst>
        </pc:grpChg>
        <pc:picChg chg="mod">
          <ac:chgData name="Jenni-mari Snyman" userId="af272cbd-b0bc-472e-b717-07c2c9547d97" providerId="ADAL" clId="{D8A74FD4-AA74-450B-AA16-FD663DC88E71}" dt="2024-06-24T17:09:36.222" v="0" actId="165"/>
          <ac:picMkLst>
            <pc:docMk/>
            <pc:sldMk cId="339005743" sldId="275"/>
            <ac:picMk id="4" creationId="{F7069091-B80C-EBEF-C4DD-28578A5F9B80}"/>
          </ac:picMkLst>
        </pc:picChg>
        <pc:picChg chg="mod">
          <ac:chgData name="Jenni-mari Snyman" userId="af272cbd-b0bc-472e-b717-07c2c9547d97" providerId="ADAL" clId="{D8A74FD4-AA74-450B-AA16-FD663DC88E71}" dt="2024-06-24T17:09:36.222" v="0" actId="165"/>
          <ac:picMkLst>
            <pc:docMk/>
            <pc:sldMk cId="339005743" sldId="275"/>
            <ac:picMk id="5" creationId="{4716C967-1C11-DB94-6944-2AFCC74BE8E2}"/>
          </ac:picMkLst>
        </pc:picChg>
        <pc:picChg chg="mod">
          <ac:chgData name="Jenni-mari Snyman" userId="af272cbd-b0bc-472e-b717-07c2c9547d97" providerId="ADAL" clId="{D8A74FD4-AA74-450B-AA16-FD663DC88E71}" dt="2024-06-24T17:09:36.222" v="0" actId="165"/>
          <ac:picMkLst>
            <pc:docMk/>
            <pc:sldMk cId="339005743" sldId="275"/>
            <ac:picMk id="6" creationId="{26CCDA10-8493-CCC0-4824-9CE4EB35757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4EF1-8D9F-473D-5C56-760A61AEC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150BD-0DBA-4A3A-5270-685684F8F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09BB-CEC8-1F83-6B2A-606B1F9B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56C32-690B-93BB-7A91-9F59B723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D839-3B00-0A62-230E-FA3CFFEF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442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54ED-0432-6F85-C418-DDB14063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12D3B-20F2-2ABD-14ED-875268D4B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EEBB6-4B73-BC6A-BBE8-A37F3E55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C29C1-D0F6-8FE8-9305-922765B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AE014-D221-874A-BC39-E7C5E879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40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E0D33-784D-0EF1-48FC-402A3F11C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2BA11-2CF7-120A-BBA4-B033DB959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91E1-0F80-3F54-49B5-B04075EA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5871F-AD9E-5F55-FC18-05AFCEA9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AEFD-8CD5-8B5D-E3E4-336F64AD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204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BAB7-F9CE-6B83-6325-DA95411B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DB46F-25B1-34B3-C78B-9E24D503A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2CE6-DC4E-BEDD-6626-2F1C63FC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0DC9D-C268-650D-5061-F13A24A1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E917-0B6A-049F-E2D0-5E383BF8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950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A780-7697-CCF5-2CFB-B080E610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88FE7-5272-3689-27CC-222E4EF94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C59BA-20E7-A3A4-EAED-0D2CCF3F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7B08-B2CF-B381-FA9A-629629FF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737FE-B463-0006-4124-144A9978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074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9FC8-36A5-4856-E410-BFF7EF2E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1D7B8-01A2-5D83-E01F-292D5C9FD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E05B2-AE17-D208-4696-E9624F730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FF244-85EF-B89B-55F5-8C87BDCF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B44F5-F8CB-FA6E-8BCD-EE42D0D0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937E2-7FE3-E124-F7F1-A42A7D47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931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0BCB-24B6-9CFB-B802-7A89A290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7C2F6-8805-C371-D378-C3B579B37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9C019-28D3-FF98-1BBF-7541D93C9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90A61-6415-9F6A-45DF-D5F9B34A8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2BD1F-F355-4EA9-E7C3-53FF7B0E7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C15CD-F59C-BCE5-776A-1047132D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1626A-E0F4-262F-EEAE-7909D5AC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8D24A-2BCF-93D9-CF79-186CEBE3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08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DF31-E83E-A83B-B7EE-23FBA95E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6A3D7-B977-7346-730D-8D4F70A3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989E2-0055-1AAA-A4D8-0F876506D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86146-EA12-78A1-6B54-16063A07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722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48482-0DD2-6CBE-CCFD-79C3DD06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BF917-8F30-0FC0-0350-AB6C68DD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93BD0-5DD4-7B0A-2157-784DBE4D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477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C82A-3F69-96AA-FC40-86EA6ECD7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CCE0B-76EB-2A9B-E479-964E690D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15F40-7D3B-FA67-5AAC-5EF1CABA9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3C693-B588-DE59-781D-8A5C42AF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510A8-48A1-9CCC-C28B-C415630F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198F0-2DF3-ECE7-7A1E-E14CBC64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594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A6B1-979A-C971-4B3C-3724C746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CA743-CE2A-9418-B1B3-728841931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D8DC4-398A-2AFA-5F31-4CC98B2C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E12F8-F028-9764-27F1-D672F75F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51D11-C646-7A4B-6A99-A00AE2D8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E6816-C3DF-67CA-CEDE-E76B0F61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781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35AF4-A970-1AFD-9682-ABEC817C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C196F-4819-CDAA-606D-61C92A8C0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1DEB-C627-DB1B-4E5B-1D25470E4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A584D8-9A42-4634-8162-DB4061E93E96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C93A0-3958-C8B4-4688-9FF595589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5DC0E-20B6-CF27-45D7-AA9DACB7A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578B3-0F8B-46E7-90C6-619476C3DC9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041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v7sporty.dealertemplate.co.za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s://intercars.co.za/" TargetMode="External"/><Relationship Id="rId5" Type="http://schemas.openxmlformats.org/officeDocument/2006/relationships/hyperlink" Target="https://v5modern.dealertemplate.co.za/" TargetMode="External"/><Relationship Id="rId10" Type="http://schemas.openxmlformats.org/officeDocument/2006/relationships/hyperlink" Target="https://carsonridge.co.za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dlrace.co.z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eering wheel and a microphone&#10;&#10;Description automatically generated">
            <a:extLst>
              <a:ext uri="{FF2B5EF4-FFF2-40B4-BE49-F238E27FC236}">
                <a16:creationId xmlns:a16="http://schemas.microsoft.com/office/drawing/2014/main" id="{B9DAC62E-2603-27E4-434D-9F9BD27AC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" y="0"/>
            <a:ext cx="865708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8DB89C-3ECF-4817-09F1-251BCE907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61" y="1084426"/>
            <a:ext cx="3340081" cy="1674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36F515-9BF5-0221-48C4-67E1A9F2050A}"/>
              </a:ext>
            </a:extLst>
          </p:cNvPr>
          <p:cNvSpPr txBox="1"/>
          <p:nvPr/>
        </p:nvSpPr>
        <p:spPr>
          <a:xfrm>
            <a:off x="7453961" y="3603420"/>
            <a:ext cx="428790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ZA" sz="3900" b="1" i="0" u="none" strike="noStrike" baseline="0" dirty="0">
                <a:latin typeface="Acid-Bold" pitchFamily="50" charset="0"/>
              </a:rPr>
              <a:t>Dealer Template Websites</a:t>
            </a:r>
            <a:endParaRPr lang="en-ZA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2F4B-F7E4-5CCA-08C8-C497C672653E}"/>
              </a:ext>
            </a:extLst>
          </p:cNvPr>
          <p:cNvCxnSpPr>
            <a:cxnSpLocks/>
          </p:cNvCxnSpPr>
          <p:nvPr/>
        </p:nvCxnSpPr>
        <p:spPr>
          <a:xfrm>
            <a:off x="7649904" y="4317462"/>
            <a:ext cx="40919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724C93-7549-0F1A-C4B6-FD090AAF3713}"/>
              </a:ext>
            </a:extLst>
          </p:cNvPr>
          <p:cNvCxnSpPr>
            <a:cxnSpLocks/>
          </p:cNvCxnSpPr>
          <p:nvPr/>
        </p:nvCxnSpPr>
        <p:spPr>
          <a:xfrm>
            <a:off x="5478944" y="1509377"/>
            <a:ext cx="2340109" cy="38392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FDC097-01D2-C356-3B9C-4A1D24AEC184}"/>
              </a:ext>
            </a:extLst>
          </p:cNvPr>
          <p:cNvCxnSpPr>
            <a:cxnSpLocks/>
          </p:cNvCxnSpPr>
          <p:nvPr/>
        </p:nvCxnSpPr>
        <p:spPr>
          <a:xfrm>
            <a:off x="6033415" y="2244965"/>
            <a:ext cx="2127380" cy="34524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68C268-5EB0-9E2C-32A7-BCE15D4F8279}"/>
              </a:ext>
            </a:extLst>
          </p:cNvPr>
          <p:cNvSpPr txBox="1"/>
          <p:nvPr/>
        </p:nvSpPr>
        <p:spPr>
          <a:xfrm>
            <a:off x="7453961" y="2687807"/>
            <a:ext cx="4287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effectLst/>
                <a:latin typeface="Acid" pitchFamily="50" charset="0"/>
              </a:rPr>
              <a:t>Marketing Specialists in The Motor Industry</a:t>
            </a:r>
            <a:endParaRPr lang="en-ZA" sz="2400" b="1" i="1" dirty="0">
              <a:latin typeface="Aci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6494CA-9A05-921D-D129-127615EC5CB4}"/>
              </a:ext>
            </a:extLst>
          </p:cNvPr>
          <p:cNvGrpSpPr/>
          <p:nvPr/>
        </p:nvGrpSpPr>
        <p:grpSpPr>
          <a:xfrm>
            <a:off x="1433864" y="1515919"/>
            <a:ext cx="6614124" cy="2554755"/>
            <a:chOff x="3278743" y="1548657"/>
            <a:chExt cx="5908325" cy="228213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4AED91C-74EC-CF5D-69E4-9041FA9F72BE}"/>
                </a:ext>
              </a:extLst>
            </p:cNvPr>
            <p:cNvGrpSpPr/>
            <p:nvPr/>
          </p:nvGrpSpPr>
          <p:grpSpPr>
            <a:xfrm>
              <a:off x="6244958" y="1551970"/>
              <a:ext cx="2942110" cy="2278822"/>
              <a:chOff x="6588807" y="1657888"/>
              <a:chExt cx="2351068" cy="1637368"/>
            </a:xfrm>
          </p:grpSpPr>
          <p:pic>
            <p:nvPicPr>
              <p:cNvPr id="6" name="Picture 5" descr="Graphical user interface, website&#10;&#10;Description automatically generated">
                <a:extLst>
                  <a:ext uri="{FF2B5EF4-FFF2-40B4-BE49-F238E27FC236}">
                    <a16:creationId xmlns:a16="http://schemas.microsoft.com/office/drawing/2014/main" id="{26CCDA10-8493-CCC0-4824-9CE4EB3575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807" y="1657888"/>
                <a:ext cx="2351068" cy="1371587"/>
              </a:xfrm>
              <a:prstGeom prst="rect">
                <a:avLst/>
              </a:prstGeom>
            </p:spPr>
          </p:pic>
          <p:sp>
            <p:nvSpPr>
              <p:cNvPr id="10" name="Rectangle: Rounded Corners 9">
                <a:hlinkClick r:id="rId3"/>
                <a:extLst>
                  <a:ext uri="{FF2B5EF4-FFF2-40B4-BE49-F238E27FC236}">
                    <a16:creationId xmlns:a16="http://schemas.microsoft.com/office/drawing/2014/main" id="{625DEF4E-B15C-4D0B-1BA9-D03ACD9E516B}"/>
                  </a:ext>
                </a:extLst>
              </p:cNvPr>
              <p:cNvSpPr/>
              <p:nvPr/>
            </p:nvSpPr>
            <p:spPr>
              <a:xfrm>
                <a:off x="6981002" y="3020666"/>
                <a:ext cx="1566678" cy="274590"/>
              </a:xfrm>
              <a:prstGeom prst="roundRect">
                <a:avLst>
                  <a:gd name="adj" fmla="val 49276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Sporty Theme</a:t>
                </a:r>
                <a:endParaRPr lang="en-ZA" sz="1200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F741FE5-BE4B-04DB-49E3-FF0D1B220859}"/>
                </a:ext>
              </a:extLst>
            </p:cNvPr>
            <p:cNvGrpSpPr/>
            <p:nvPr/>
          </p:nvGrpSpPr>
          <p:grpSpPr>
            <a:xfrm>
              <a:off x="3278743" y="1548657"/>
              <a:ext cx="2830921" cy="2282135"/>
              <a:chOff x="3535046" y="1656948"/>
              <a:chExt cx="2262216" cy="1639748"/>
            </a:xfrm>
          </p:grpSpPr>
          <p:pic>
            <p:nvPicPr>
              <p:cNvPr id="5" name="Picture 4" descr="Graphical user interface, website&#10;&#10;Description automatically generated">
                <a:extLst>
                  <a:ext uri="{FF2B5EF4-FFF2-40B4-BE49-F238E27FC236}">
                    <a16:creationId xmlns:a16="http://schemas.microsoft.com/office/drawing/2014/main" id="{4716C967-1C11-DB94-6944-2AFCC74BE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5046" y="1656948"/>
                <a:ext cx="2262216" cy="1385972"/>
              </a:xfrm>
              <a:prstGeom prst="rect">
                <a:avLst/>
              </a:prstGeom>
            </p:spPr>
          </p:pic>
          <p:sp>
            <p:nvSpPr>
              <p:cNvPr id="9" name="Rectangle: Rounded Corners 8">
                <a:hlinkClick r:id="rId5"/>
                <a:extLst>
                  <a:ext uri="{FF2B5EF4-FFF2-40B4-BE49-F238E27FC236}">
                    <a16:creationId xmlns:a16="http://schemas.microsoft.com/office/drawing/2014/main" id="{5E84B689-C922-5645-B246-04A4FE7462DE}"/>
                  </a:ext>
                </a:extLst>
              </p:cNvPr>
              <p:cNvSpPr/>
              <p:nvPr/>
            </p:nvSpPr>
            <p:spPr>
              <a:xfrm>
                <a:off x="3801452" y="3019226"/>
                <a:ext cx="1507468" cy="277470"/>
              </a:xfrm>
              <a:prstGeom prst="roundRect">
                <a:avLst>
                  <a:gd name="adj" fmla="val 49276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Modern Theme</a:t>
                </a:r>
                <a:endParaRPr lang="en-ZA" sz="1200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8C1FB5-32D5-934C-A7EF-9E4AA5E16F81}"/>
              </a:ext>
            </a:extLst>
          </p:cNvPr>
          <p:cNvGrpSpPr/>
          <p:nvPr/>
        </p:nvGrpSpPr>
        <p:grpSpPr>
          <a:xfrm rot="12347804" flipH="1">
            <a:off x="9149544" y="783075"/>
            <a:ext cx="743529" cy="4598964"/>
            <a:chOff x="5215812" y="1194318"/>
            <a:chExt cx="902690" cy="404948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E40D664-1866-3AFF-D450-EF434107D75F}"/>
                </a:ext>
              </a:extLst>
            </p:cNvPr>
            <p:cNvCxnSpPr/>
            <p:nvPr/>
          </p:nvCxnSpPr>
          <p:spPr>
            <a:xfrm>
              <a:off x="5215812" y="1194318"/>
              <a:ext cx="816527" cy="404948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D13218-57D9-7118-18D5-8F9C403FCE80}"/>
                </a:ext>
              </a:extLst>
            </p:cNvPr>
            <p:cNvCxnSpPr/>
            <p:nvPr/>
          </p:nvCxnSpPr>
          <p:spPr>
            <a:xfrm>
              <a:off x="5362723" y="1339042"/>
              <a:ext cx="755779" cy="366693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BC02327-ADCB-151D-8871-E27151D49776}"/>
              </a:ext>
            </a:extLst>
          </p:cNvPr>
          <p:cNvSpPr txBox="1"/>
          <p:nvPr/>
        </p:nvSpPr>
        <p:spPr>
          <a:xfrm>
            <a:off x="-3786" y="524676"/>
            <a:ext cx="3598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  <a:latin typeface="Acid" pitchFamily="50" charset="0"/>
              </a:rPr>
              <a:t>Unlocking Digital Success, One Click at a Time!</a:t>
            </a:r>
            <a:endParaRPr lang="en-ZA" b="1" i="1" dirty="0">
              <a:latin typeface="Acid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12E3FD-0BA1-5629-B09A-2EF2EE48ABEB}"/>
              </a:ext>
            </a:extLst>
          </p:cNvPr>
          <p:cNvSpPr txBox="1"/>
          <p:nvPr/>
        </p:nvSpPr>
        <p:spPr>
          <a:xfrm>
            <a:off x="310669" y="946149"/>
            <a:ext cx="9386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dirty="0">
                <a:latin typeface="Acid" pitchFamily="50" charset="0"/>
              </a:rPr>
              <a:t>Here at Rokkit we have three exciting themes for you to choose form from classic to sporty there is something for everyone!</a:t>
            </a:r>
            <a:endParaRPr lang="en-US" dirty="0">
              <a:effectLst/>
              <a:latin typeface="Acid" pitchFamily="50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C25EFE7-55FB-89E3-3888-32152EA3CC53}"/>
              </a:ext>
            </a:extLst>
          </p:cNvPr>
          <p:cNvGrpSpPr/>
          <p:nvPr/>
        </p:nvGrpSpPr>
        <p:grpSpPr>
          <a:xfrm>
            <a:off x="1841215" y="6346104"/>
            <a:ext cx="7115939" cy="369332"/>
            <a:chOff x="3297557" y="5031311"/>
            <a:chExt cx="2775603" cy="3194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886BE2-614A-9139-2F7F-3746CC0A342B}"/>
                </a:ext>
              </a:extLst>
            </p:cNvPr>
            <p:cNvSpPr txBox="1"/>
            <p:nvPr/>
          </p:nvSpPr>
          <p:spPr>
            <a:xfrm>
              <a:off x="3298261" y="5031311"/>
              <a:ext cx="2774899" cy="31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cid" pitchFamily="50" charset="0"/>
                </a:rPr>
                <a:t>Hosting and Maintenance</a:t>
              </a:r>
              <a:endParaRPr lang="en-ZA" b="1" dirty="0">
                <a:latin typeface="Acid" pitchFamily="50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150F268-0E71-924F-6288-B481F45BD681}"/>
                </a:ext>
              </a:extLst>
            </p:cNvPr>
            <p:cNvSpPr txBox="1"/>
            <p:nvPr/>
          </p:nvSpPr>
          <p:spPr>
            <a:xfrm>
              <a:off x="3297557" y="5031311"/>
              <a:ext cx="2561854" cy="31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cid" pitchFamily="50" charset="0"/>
                </a:rPr>
                <a:t>R600 + R250 for a used car feed  P/M</a:t>
              </a:r>
              <a:endParaRPr lang="en-ZA" b="1" dirty="0">
                <a:latin typeface="Acid" pitchFamily="50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89932C1-92F7-6D8B-159B-11895654AE88}"/>
              </a:ext>
            </a:extLst>
          </p:cNvPr>
          <p:cNvSpPr txBox="1"/>
          <p:nvPr/>
        </p:nvSpPr>
        <p:spPr>
          <a:xfrm>
            <a:off x="6415010" y="6453404"/>
            <a:ext cx="2578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  <a:latin typeface="Acid" pitchFamily="50" charset="0"/>
              </a:rPr>
              <a:t>Excl. VAT</a:t>
            </a:r>
            <a:endParaRPr lang="en-ZA" sz="900" b="1" dirty="0">
              <a:solidFill>
                <a:srgbClr val="C00000"/>
              </a:solidFill>
              <a:latin typeface="Acid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CBF14E-7794-4042-895B-E77A9D8CC0E5}"/>
              </a:ext>
            </a:extLst>
          </p:cNvPr>
          <p:cNvSpPr txBox="1"/>
          <p:nvPr/>
        </p:nvSpPr>
        <p:spPr>
          <a:xfrm>
            <a:off x="-3786" y="-6329"/>
            <a:ext cx="484042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Acid" pitchFamily="50" charset="0"/>
              </a:rPr>
              <a:t>Dealer Template Websites</a:t>
            </a:r>
            <a:endParaRPr lang="en-ZA" sz="4500" b="1" dirty="0">
              <a:latin typeface="Acid" pitchFamily="50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FF2B25-A13F-1B5F-A339-A55CF4801A4E}"/>
              </a:ext>
            </a:extLst>
          </p:cNvPr>
          <p:cNvCxnSpPr/>
          <p:nvPr/>
        </p:nvCxnSpPr>
        <p:spPr>
          <a:xfrm>
            <a:off x="73683" y="155531"/>
            <a:ext cx="8472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1BA6775-5BA6-7F3A-738B-9CD3C22F9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7" y="6130292"/>
            <a:ext cx="1178208" cy="590821"/>
          </a:xfrm>
          <a:prstGeom prst="rect">
            <a:avLst/>
          </a:pr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82B51597-8491-9A26-CD6A-68B7D95C4595}"/>
              </a:ext>
            </a:extLst>
          </p:cNvPr>
          <p:cNvSpPr/>
          <p:nvPr/>
        </p:nvSpPr>
        <p:spPr>
          <a:xfrm>
            <a:off x="7313233" y="-381000"/>
            <a:ext cx="4878767" cy="7239000"/>
          </a:xfrm>
          <a:prstGeom prst="triangle">
            <a:avLst>
              <a:gd name="adj" fmla="val 100000"/>
            </a:avLst>
          </a:prstGeom>
          <a:blipFill>
            <a:blip r:embed="rId7">
              <a:alphaModFix amt="73000"/>
            </a:blip>
            <a:stretch>
              <a:fillRect l="7000" r="-38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2" name="Picture 21" descr="A group of dots and lines&#10;&#10;Description automatically generated">
            <a:extLst>
              <a:ext uri="{FF2B5EF4-FFF2-40B4-BE49-F238E27FC236}">
                <a16:creationId xmlns:a16="http://schemas.microsoft.com/office/drawing/2014/main" id="{03924753-879D-EEAD-02BE-7785D4914C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1765" flipV="1">
            <a:off x="6973383" y="2381050"/>
            <a:ext cx="9632714" cy="47874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E43A258-F4BC-262A-A5A1-EA9329875599}"/>
              </a:ext>
            </a:extLst>
          </p:cNvPr>
          <p:cNvSpPr txBox="1"/>
          <p:nvPr/>
        </p:nvSpPr>
        <p:spPr>
          <a:xfrm>
            <a:off x="6780523" y="6416318"/>
            <a:ext cx="551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cid" pitchFamily="50" charset="0"/>
              </a:rPr>
              <a:t>Monthly</a:t>
            </a:r>
            <a:endParaRPr lang="en-ZA" sz="1200" b="1" dirty="0">
              <a:solidFill>
                <a:srgbClr val="C00000"/>
              </a:solidFill>
              <a:latin typeface="Acid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8A47DC-7D73-14E3-2FE8-0C3FD44677B3}"/>
              </a:ext>
            </a:extLst>
          </p:cNvPr>
          <p:cNvSpPr txBox="1"/>
          <p:nvPr/>
        </p:nvSpPr>
        <p:spPr>
          <a:xfrm>
            <a:off x="3668633" y="4082797"/>
            <a:ext cx="1672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>
                <a:latin typeface="Acid-Bold" pitchFamily="50" charset="0"/>
              </a:rPr>
              <a:t>Template Websites</a:t>
            </a:r>
            <a:endParaRPr lang="en-ZA" sz="2000" u="sng" dirty="0">
              <a:latin typeface="Acid-Bold" pitchFamily="50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C03D3E9-B5AA-5062-1979-28BBED638981}"/>
              </a:ext>
            </a:extLst>
          </p:cNvPr>
          <p:cNvGrpSpPr/>
          <p:nvPr/>
        </p:nvGrpSpPr>
        <p:grpSpPr>
          <a:xfrm>
            <a:off x="3195459" y="4495030"/>
            <a:ext cx="2618922" cy="895308"/>
            <a:chOff x="4402367" y="2935484"/>
            <a:chExt cx="2618922" cy="89530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A209075-2178-E500-8F9F-50BC00DE8297}"/>
                </a:ext>
              </a:extLst>
            </p:cNvPr>
            <p:cNvSpPr txBox="1"/>
            <p:nvPr/>
          </p:nvSpPr>
          <p:spPr>
            <a:xfrm>
              <a:off x="4402367" y="2935484"/>
              <a:ext cx="21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dirty="0">
                  <a:hlinkClick r:id="rId9"/>
                </a:rPr>
                <a:t>https://dlrace.co.za/</a:t>
              </a:r>
              <a:endParaRPr lang="en-ZA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23ABA50-F256-30AE-7CB1-C6F05D0634CF}"/>
                </a:ext>
              </a:extLst>
            </p:cNvPr>
            <p:cNvSpPr txBox="1"/>
            <p:nvPr/>
          </p:nvSpPr>
          <p:spPr>
            <a:xfrm>
              <a:off x="4402367" y="3198472"/>
              <a:ext cx="2618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dirty="0">
                  <a:hlinkClick r:id="rId10"/>
                </a:rPr>
                <a:t>https://carsonridge.co.za/</a:t>
              </a:r>
              <a:endParaRPr lang="en-ZA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E8E5D5-4666-2015-3AF1-4A5A00460553}"/>
                </a:ext>
              </a:extLst>
            </p:cNvPr>
            <p:cNvSpPr txBox="1"/>
            <p:nvPr/>
          </p:nvSpPr>
          <p:spPr>
            <a:xfrm>
              <a:off x="4402367" y="3461460"/>
              <a:ext cx="23412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dirty="0">
                  <a:hlinkClick r:id="rId11"/>
                </a:rPr>
                <a:t>https://intercars.co.za/</a:t>
              </a: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33900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D8C1FB5-32D5-934C-A7EF-9E4AA5E16F81}"/>
              </a:ext>
            </a:extLst>
          </p:cNvPr>
          <p:cNvGrpSpPr/>
          <p:nvPr/>
        </p:nvGrpSpPr>
        <p:grpSpPr>
          <a:xfrm rot="11791072" flipH="1">
            <a:off x="9149544" y="1183125"/>
            <a:ext cx="743529" cy="4598964"/>
            <a:chOff x="5215812" y="1194318"/>
            <a:chExt cx="902690" cy="404948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E40D664-1866-3AFF-D450-EF434107D75F}"/>
                </a:ext>
              </a:extLst>
            </p:cNvPr>
            <p:cNvCxnSpPr/>
            <p:nvPr/>
          </p:nvCxnSpPr>
          <p:spPr>
            <a:xfrm>
              <a:off x="5215812" y="1194318"/>
              <a:ext cx="816527" cy="404948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D13218-57D9-7118-18D5-8F9C403FCE80}"/>
                </a:ext>
              </a:extLst>
            </p:cNvPr>
            <p:cNvCxnSpPr/>
            <p:nvPr/>
          </p:nvCxnSpPr>
          <p:spPr>
            <a:xfrm>
              <a:off x="5362723" y="1339042"/>
              <a:ext cx="755779" cy="366693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BC02327-ADCB-151D-8871-E27151D49776}"/>
              </a:ext>
            </a:extLst>
          </p:cNvPr>
          <p:cNvSpPr txBox="1"/>
          <p:nvPr/>
        </p:nvSpPr>
        <p:spPr>
          <a:xfrm>
            <a:off x="-21542" y="524676"/>
            <a:ext cx="3598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  <a:latin typeface="Acid" pitchFamily="50" charset="0"/>
              </a:rPr>
              <a:t>Unlocking Digital Success, One Click at a Time!</a:t>
            </a:r>
            <a:endParaRPr lang="en-ZA" b="1" i="1" dirty="0">
              <a:latin typeface="Acid" pitchFamily="50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82399C8-CE0B-D4C1-F70C-D1ED500847CC}"/>
              </a:ext>
            </a:extLst>
          </p:cNvPr>
          <p:cNvSpPr/>
          <p:nvPr/>
        </p:nvSpPr>
        <p:spPr>
          <a:xfrm>
            <a:off x="8100089" y="-597475"/>
            <a:ext cx="4617452" cy="7455475"/>
          </a:xfrm>
          <a:custGeom>
            <a:avLst/>
            <a:gdLst>
              <a:gd name="connsiteX0" fmla="*/ 0 w 5606042"/>
              <a:gd name="connsiteY0" fmla="*/ 6050423 h 6058969"/>
              <a:gd name="connsiteX1" fmla="*/ 5606042 w 5606042"/>
              <a:gd name="connsiteY1" fmla="*/ 0 h 6058969"/>
              <a:gd name="connsiteX2" fmla="*/ 5597496 w 5606042"/>
              <a:gd name="connsiteY2" fmla="*/ 6058969 h 6058969"/>
              <a:gd name="connsiteX3" fmla="*/ 59821 w 5606042"/>
              <a:gd name="connsiteY3" fmla="*/ 6050423 h 6058969"/>
              <a:gd name="connsiteX4" fmla="*/ 0 w 5606042"/>
              <a:gd name="connsiteY4" fmla="*/ 6050423 h 6058969"/>
              <a:gd name="connsiteX0" fmla="*/ 0 w 5659308"/>
              <a:gd name="connsiteY0" fmla="*/ 6081796 h 6090342"/>
              <a:gd name="connsiteX1" fmla="*/ 5659308 w 5659308"/>
              <a:gd name="connsiteY1" fmla="*/ 0 h 6090342"/>
              <a:gd name="connsiteX2" fmla="*/ 5597496 w 5659308"/>
              <a:gd name="connsiteY2" fmla="*/ 6090342 h 6090342"/>
              <a:gd name="connsiteX3" fmla="*/ 59821 w 5659308"/>
              <a:gd name="connsiteY3" fmla="*/ 6081796 h 6090342"/>
              <a:gd name="connsiteX4" fmla="*/ 0 w 5659308"/>
              <a:gd name="connsiteY4" fmla="*/ 6081796 h 6090342"/>
              <a:gd name="connsiteX0" fmla="*/ 0 w 5641553"/>
              <a:gd name="connsiteY0" fmla="*/ 6073952 h 6082498"/>
              <a:gd name="connsiteX1" fmla="*/ 5641553 w 5641553"/>
              <a:gd name="connsiteY1" fmla="*/ 0 h 6082498"/>
              <a:gd name="connsiteX2" fmla="*/ 5597496 w 5641553"/>
              <a:gd name="connsiteY2" fmla="*/ 6082498 h 6082498"/>
              <a:gd name="connsiteX3" fmla="*/ 59821 w 5641553"/>
              <a:gd name="connsiteY3" fmla="*/ 6073952 h 6082498"/>
              <a:gd name="connsiteX4" fmla="*/ 0 w 5641553"/>
              <a:gd name="connsiteY4" fmla="*/ 6073952 h 6082498"/>
              <a:gd name="connsiteX0" fmla="*/ 0 w 5597500"/>
              <a:gd name="connsiteY0" fmla="*/ 6034736 h 6043282"/>
              <a:gd name="connsiteX1" fmla="*/ 4318781 w 5597500"/>
              <a:gd name="connsiteY1" fmla="*/ 0 h 6043282"/>
              <a:gd name="connsiteX2" fmla="*/ 5597496 w 5597500"/>
              <a:gd name="connsiteY2" fmla="*/ 6043282 h 6043282"/>
              <a:gd name="connsiteX3" fmla="*/ 59821 w 5597500"/>
              <a:gd name="connsiteY3" fmla="*/ 6034736 h 6043282"/>
              <a:gd name="connsiteX4" fmla="*/ 0 w 5597500"/>
              <a:gd name="connsiteY4" fmla="*/ 6034736 h 6043282"/>
              <a:gd name="connsiteX0" fmla="*/ 0 w 5598017"/>
              <a:gd name="connsiteY0" fmla="*/ 6034738 h 6043284"/>
              <a:gd name="connsiteX1" fmla="*/ 4318781 w 5598017"/>
              <a:gd name="connsiteY1" fmla="*/ 2 h 6043284"/>
              <a:gd name="connsiteX2" fmla="*/ 5597496 w 5598017"/>
              <a:gd name="connsiteY2" fmla="*/ 6043284 h 6043284"/>
              <a:gd name="connsiteX3" fmla="*/ 59821 w 5598017"/>
              <a:gd name="connsiteY3" fmla="*/ 6034738 h 6043284"/>
              <a:gd name="connsiteX4" fmla="*/ 0 w 5598017"/>
              <a:gd name="connsiteY4" fmla="*/ 6034738 h 60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8017" h="6043284">
                <a:moveTo>
                  <a:pt x="0" y="6034738"/>
                </a:moveTo>
                <a:lnTo>
                  <a:pt x="4318781" y="2"/>
                </a:lnTo>
                <a:cubicBezTo>
                  <a:pt x="5629827" y="-3920"/>
                  <a:pt x="5600345" y="4023628"/>
                  <a:pt x="5597496" y="6043284"/>
                </a:cubicBezTo>
                <a:lnTo>
                  <a:pt x="59821" y="6034738"/>
                </a:lnTo>
                <a:lnTo>
                  <a:pt x="0" y="6034738"/>
                </a:lnTo>
                <a:close/>
              </a:path>
            </a:pathLst>
          </a:custGeom>
          <a:blipFill dpi="0" rotWithShape="1">
            <a:blip r:embed="rId2">
              <a:alphaModFix amt="36000"/>
            </a:blip>
            <a:srcRect/>
            <a:stretch>
              <a:fillRect r="-20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2" name="Picture 21" descr="A group of dots and lines&#10;&#10;Description automatically generated">
            <a:extLst>
              <a:ext uri="{FF2B5EF4-FFF2-40B4-BE49-F238E27FC236}">
                <a16:creationId xmlns:a16="http://schemas.microsoft.com/office/drawing/2014/main" id="{03924753-879D-EEAD-02BE-7785D4914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1765" flipV="1">
            <a:off x="7564222" y="3291932"/>
            <a:ext cx="9632714" cy="47874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312E3FD-0BA1-5629-B09A-2EF2EE48ABEB}"/>
              </a:ext>
            </a:extLst>
          </p:cNvPr>
          <p:cNvSpPr txBox="1"/>
          <p:nvPr/>
        </p:nvSpPr>
        <p:spPr>
          <a:xfrm>
            <a:off x="170497" y="1019644"/>
            <a:ext cx="7601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dirty="0">
                <a:effectLst/>
                <a:latin typeface="Acid" pitchFamily="50" charset="0"/>
              </a:rPr>
              <a:t>Using Rokkit Digital Agency for building dealership websites can offer several benefits and advantages. We have the necessary skills, experience, and expertise.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C25EFE7-55FB-89E3-3888-32152EA3CC53}"/>
              </a:ext>
            </a:extLst>
          </p:cNvPr>
          <p:cNvGrpSpPr/>
          <p:nvPr/>
        </p:nvGrpSpPr>
        <p:grpSpPr>
          <a:xfrm>
            <a:off x="1804667" y="6346104"/>
            <a:ext cx="7115939" cy="369332"/>
            <a:chOff x="3297557" y="5031311"/>
            <a:chExt cx="2775603" cy="3194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886BE2-614A-9139-2F7F-3746CC0A342B}"/>
                </a:ext>
              </a:extLst>
            </p:cNvPr>
            <p:cNvSpPr txBox="1"/>
            <p:nvPr/>
          </p:nvSpPr>
          <p:spPr>
            <a:xfrm>
              <a:off x="3298261" y="5031311"/>
              <a:ext cx="2774899" cy="31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cid" pitchFamily="50" charset="0"/>
                </a:rPr>
                <a:t>Hosting and Maintenance</a:t>
              </a:r>
              <a:endParaRPr lang="en-ZA" b="1" dirty="0">
                <a:latin typeface="Acid" pitchFamily="50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150F268-0E71-924F-6288-B481F45BD681}"/>
                </a:ext>
              </a:extLst>
            </p:cNvPr>
            <p:cNvSpPr txBox="1"/>
            <p:nvPr/>
          </p:nvSpPr>
          <p:spPr>
            <a:xfrm>
              <a:off x="3297557" y="5031311"/>
              <a:ext cx="2561854" cy="31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cid" pitchFamily="50" charset="0"/>
                </a:rPr>
                <a:t>R600 + R250 for a used car feed  P/M</a:t>
              </a:r>
              <a:endParaRPr lang="en-ZA" b="1" dirty="0">
                <a:latin typeface="Acid" pitchFamily="50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89932C1-92F7-6D8B-159B-11895654AE88}"/>
              </a:ext>
            </a:extLst>
          </p:cNvPr>
          <p:cNvSpPr txBox="1"/>
          <p:nvPr/>
        </p:nvSpPr>
        <p:spPr>
          <a:xfrm>
            <a:off x="6415010" y="6453404"/>
            <a:ext cx="2578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  <a:latin typeface="Acid" pitchFamily="50" charset="0"/>
              </a:rPr>
              <a:t>Excl. VAT</a:t>
            </a:r>
            <a:endParaRPr lang="en-ZA" sz="900" b="1" dirty="0">
              <a:solidFill>
                <a:srgbClr val="C00000"/>
              </a:solidFill>
              <a:latin typeface="Acid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CBF14E-7794-4042-895B-E77A9D8CC0E5}"/>
              </a:ext>
            </a:extLst>
          </p:cNvPr>
          <p:cNvSpPr txBox="1"/>
          <p:nvPr/>
        </p:nvSpPr>
        <p:spPr>
          <a:xfrm>
            <a:off x="-21542" y="-6329"/>
            <a:ext cx="484042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latin typeface="Acid" pitchFamily="50" charset="0"/>
              </a:rPr>
              <a:t>Dealer Template Websites</a:t>
            </a:r>
            <a:endParaRPr lang="en-ZA" sz="4500" b="1" dirty="0">
              <a:latin typeface="Acid" pitchFamily="50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FF2B25-A13F-1B5F-A339-A55CF4801A4E}"/>
              </a:ext>
            </a:extLst>
          </p:cNvPr>
          <p:cNvCxnSpPr/>
          <p:nvPr/>
        </p:nvCxnSpPr>
        <p:spPr>
          <a:xfrm>
            <a:off x="55927" y="155531"/>
            <a:ext cx="8472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1BA6775-5BA6-7F3A-738B-9CD3C22F9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7" y="6130292"/>
            <a:ext cx="1178208" cy="5908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2F00256-7477-68B3-92A0-65AA9F08E7C9}"/>
              </a:ext>
            </a:extLst>
          </p:cNvPr>
          <p:cNvGrpSpPr/>
          <p:nvPr/>
        </p:nvGrpSpPr>
        <p:grpSpPr>
          <a:xfrm>
            <a:off x="147570" y="3831012"/>
            <a:ext cx="8596873" cy="2221490"/>
            <a:chOff x="238294" y="1687438"/>
            <a:chExt cx="8596873" cy="222149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8ED1F89-88F8-64C8-21CE-970A81319E1B}"/>
                </a:ext>
              </a:extLst>
            </p:cNvPr>
            <p:cNvGrpSpPr/>
            <p:nvPr/>
          </p:nvGrpSpPr>
          <p:grpSpPr>
            <a:xfrm>
              <a:off x="238294" y="1687438"/>
              <a:ext cx="8596873" cy="1304781"/>
              <a:chOff x="246613" y="4179084"/>
              <a:chExt cx="8596873" cy="130478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3E6363D-E157-ED2F-B679-2BDCC96ED39C}"/>
                  </a:ext>
                </a:extLst>
              </p:cNvPr>
              <p:cNvGrpSpPr/>
              <p:nvPr/>
            </p:nvGrpSpPr>
            <p:grpSpPr>
              <a:xfrm>
                <a:off x="255633" y="4531824"/>
                <a:ext cx="2180796" cy="952041"/>
                <a:chOff x="1772771" y="4759947"/>
                <a:chExt cx="2180796" cy="952041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A627C28-25B7-40F7-AD24-E5C0F35D9373}"/>
                    </a:ext>
                  </a:extLst>
                </p:cNvPr>
                <p:cNvSpPr txBox="1"/>
                <p:nvPr/>
              </p:nvSpPr>
              <p:spPr>
                <a:xfrm>
                  <a:off x="1775359" y="4823248"/>
                  <a:ext cx="736113" cy="408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Acid" pitchFamily="50" charset="0"/>
                    </a:rPr>
                    <a:t>R</a:t>
                  </a:r>
                  <a:endParaRPr lang="en-ZA" sz="4800" b="1" dirty="0">
                    <a:latin typeface="Acid" pitchFamily="50" charset="0"/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17BBD38F-AD1C-D002-B623-B5EDDB8CD725}"/>
                    </a:ext>
                  </a:extLst>
                </p:cNvPr>
                <p:cNvGrpSpPr/>
                <p:nvPr/>
              </p:nvGrpSpPr>
              <p:grpSpPr>
                <a:xfrm>
                  <a:off x="2130656" y="4823245"/>
                  <a:ext cx="1451881" cy="830997"/>
                  <a:chOff x="1960165" y="4859165"/>
                  <a:chExt cx="740211" cy="727565"/>
                </a:xfrm>
                <a:effectLst/>
              </p:grpSpPr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393D39C2-5D81-F12E-6CDD-C01BF8E15820}"/>
                      </a:ext>
                    </a:extLst>
                  </p:cNvPr>
                  <p:cNvSpPr txBox="1"/>
                  <p:nvPr/>
                </p:nvSpPr>
                <p:spPr>
                  <a:xfrm>
                    <a:off x="1960165" y="4859165"/>
                    <a:ext cx="740211" cy="7275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latin typeface="Acid" pitchFamily="50" charset="0"/>
                      </a:rPr>
                      <a:t>5775</a:t>
                    </a:r>
                    <a:endParaRPr lang="en-ZA" sz="4800" b="1" dirty="0">
                      <a:latin typeface="Acid" pitchFamily="50" charset="0"/>
                    </a:endParaRP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5A38B806-6408-1E5E-E02C-7CF3CDAC95FD}"/>
                      </a:ext>
                    </a:extLst>
                  </p:cNvPr>
                  <p:cNvSpPr txBox="1"/>
                  <p:nvPr/>
                </p:nvSpPr>
                <p:spPr>
                  <a:xfrm>
                    <a:off x="2473266" y="4911373"/>
                    <a:ext cx="94181" cy="4580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ZA" sz="2800" b="1" dirty="0">
                      <a:latin typeface="Acid" pitchFamily="50" charset="0"/>
                    </a:endParaRPr>
                  </a:p>
                </p:txBody>
              </p:sp>
            </p:grp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83EFBDF-E8B7-B40A-0AF3-4D6B4CC14859}"/>
                    </a:ext>
                  </a:extLst>
                </p:cNvPr>
                <p:cNvSpPr txBox="1"/>
                <p:nvPr/>
              </p:nvSpPr>
              <p:spPr>
                <a:xfrm>
                  <a:off x="3123254" y="5294631"/>
                  <a:ext cx="830313" cy="41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C00000"/>
                      </a:solidFill>
                      <a:latin typeface="Acid" pitchFamily="50" charset="0"/>
                    </a:rPr>
                    <a:t>Excl. VAT</a:t>
                  </a:r>
                  <a:endParaRPr lang="en-ZA" sz="900" b="1" dirty="0">
                    <a:solidFill>
                      <a:srgbClr val="C00000"/>
                    </a:solidFill>
                    <a:latin typeface="Acid" pitchFamily="50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1E91DC5-205B-2C14-081F-2A9A74029CD1}"/>
                    </a:ext>
                  </a:extLst>
                </p:cNvPr>
                <p:cNvSpPr txBox="1"/>
                <p:nvPr/>
              </p:nvSpPr>
              <p:spPr>
                <a:xfrm>
                  <a:off x="1772771" y="4759947"/>
                  <a:ext cx="8542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From</a:t>
                  </a:r>
                  <a:endParaRPr lang="en-ZA" dirty="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B457EA8-A7B9-22AE-0E30-0AC64FF44EC0}"/>
                  </a:ext>
                </a:extLst>
              </p:cNvPr>
              <p:cNvGrpSpPr/>
              <p:nvPr/>
            </p:nvGrpSpPr>
            <p:grpSpPr>
              <a:xfrm>
                <a:off x="3511224" y="4519872"/>
                <a:ext cx="2225974" cy="952041"/>
                <a:chOff x="1772771" y="4759947"/>
                <a:chExt cx="2225974" cy="952041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9ACD475-5A68-1E8A-46B1-7248587B546E}"/>
                    </a:ext>
                  </a:extLst>
                </p:cNvPr>
                <p:cNvSpPr txBox="1"/>
                <p:nvPr/>
              </p:nvSpPr>
              <p:spPr>
                <a:xfrm>
                  <a:off x="1775359" y="4823248"/>
                  <a:ext cx="736113" cy="408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Acid" pitchFamily="50" charset="0"/>
                    </a:rPr>
                    <a:t>R</a:t>
                  </a:r>
                  <a:endParaRPr lang="en-ZA" sz="4800" b="1" dirty="0">
                    <a:latin typeface="Acid" pitchFamily="50" charset="0"/>
                  </a:endParaRP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67B412AF-4295-89E8-73E1-5C292194F9CB}"/>
                    </a:ext>
                  </a:extLst>
                </p:cNvPr>
                <p:cNvGrpSpPr/>
                <p:nvPr/>
              </p:nvGrpSpPr>
              <p:grpSpPr>
                <a:xfrm>
                  <a:off x="2130656" y="4823245"/>
                  <a:ext cx="1451881" cy="830997"/>
                  <a:chOff x="1960165" y="4859165"/>
                  <a:chExt cx="740211" cy="727565"/>
                </a:xfrm>
                <a:effectLst/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C865D498-6D97-D350-8AF8-C004153E8A6F}"/>
                      </a:ext>
                    </a:extLst>
                  </p:cNvPr>
                  <p:cNvSpPr txBox="1"/>
                  <p:nvPr/>
                </p:nvSpPr>
                <p:spPr>
                  <a:xfrm>
                    <a:off x="1960165" y="4859165"/>
                    <a:ext cx="740211" cy="7275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latin typeface="Acid" pitchFamily="50" charset="0"/>
                      </a:rPr>
                      <a:t>7425</a:t>
                    </a:r>
                    <a:endParaRPr lang="en-ZA" sz="4800" b="1" dirty="0">
                      <a:latin typeface="Acid" pitchFamily="50" charset="0"/>
                    </a:endParaRP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FD74320-EF9A-E4E4-C93D-657D048EBFB9}"/>
                      </a:ext>
                    </a:extLst>
                  </p:cNvPr>
                  <p:cNvSpPr txBox="1"/>
                  <p:nvPr/>
                </p:nvSpPr>
                <p:spPr>
                  <a:xfrm>
                    <a:off x="2473266" y="4911373"/>
                    <a:ext cx="94181" cy="4580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ZA" sz="2800" b="1" dirty="0">
                      <a:latin typeface="Acid" pitchFamily="50" charset="0"/>
                    </a:endParaRPr>
                  </a:p>
                </p:txBody>
              </p:sp>
            </p:grp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EE169E8-629C-E4F4-A4B6-ED47EBECF15F}"/>
                    </a:ext>
                  </a:extLst>
                </p:cNvPr>
                <p:cNvSpPr txBox="1"/>
                <p:nvPr/>
              </p:nvSpPr>
              <p:spPr>
                <a:xfrm>
                  <a:off x="3168432" y="5294631"/>
                  <a:ext cx="830313" cy="41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C00000"/>
                      </a:solidFill>
                      <a:latin typeface="Acid" pitchFamily="50" charset="0"/>
                    </a:rPr>
                    <a:t>Excl. VAT</a:t>
                  </a:r>
                  <a:endParaRPr lang="en-ZA" sz="900" b="1" dirty="0">
                    <a:solidFill>
                      <a:srgbClr val="C00000"/>
                    </a:solidFill>
                    <a:latin typeface="Acid" pitchFamily="50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59CFF80-48DD-0492-8DCB-934D990EB376}"/>
                    </a:ext>
                  </a:extLst>
                </p:cNvPr>
                <p:cNvSpPr txBox="1"/>
                <p:nvPr/>
              </p:nvSpPr>
              <p:spPr>
                <a:xfrm>
                  <a:off x="1772771" y="4759947"/>
                  <a:ext cx="8542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From</a:t>
                  </a:r>
                  <a:endParaRPr lang="en-ZA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34AB894-672E-9FE5-23A8-1E0820C9002F}"/>
                  </a:ext>
                </a:extLst>
              </p:cNvPr>
              <p:cNvGrpSpPr/>
              <p:nvPr/>
            </p:nvGrpSpPr>
            <p:grpSpPr>
              <a:xfrm>
                <a:off x="6662690" y="4519872"/>
                <a:ext cx="2180796" cy="952041"/>
                <a:chOff x="1772771" y="4759947"/>
                <a:chExt cx="2180796" cy="952041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5A24B49-50AD-AF4B-28B4-A1617CD1ED98}"/>
                    </a:ext>
                  </a:extLst>
                </p:cNvPr>
                <p:cNvSpPr txBox="1"/>
                <p:nvPr/>
              </p:nvSpPr>
              <p:spPr>
                <a:xfrm>
                  <a:off x="1775359" y="4823248"/>
                  <a:ext cx="736113" cy="408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Acid" pitchFamily="50" charset="0"/>
                    </a:rPr>
                    <a:t>R</a:t>
                  </a:r>
                  <a:endParaRPr lang="en-ZA" sz="4800" b="1" dirty="0">
                    <a:latin typeface="Acid" pitchFamily="50" charset="0"/>
                  </a:endParaRPr>
                </a:p>
              </p:txBody>
            </p: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278753D8-3B49-D4F4-40A5-8A2873C235BB}"/>
                    </a:ext>
                  </a:extLst>
                </p:cNvPr>
                <p:cNvGrpSpPr/>
                <p:nvPr/>
              </p:nvGrpSpPr>
              <p:grpSpPr>
                <a:xfrm>
                  <a:off x="2130656" y="4823245"/>
                  <a:ext cx="1451881" cy="830997"/>
                  <a:chOff x="1960165" y="4859165"/>
                  <a:chExt cx="740211" cy="727565"/>
                </a:xfrm>
                <a:effectLst/>
              </p:grpSpPr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4D9787F9-1A14-1010-B748-3B4406130959}"/>
                      </a:ext>
                    </a:extLst>
                  </p:cNvPr>
                  <p:cNvSpPr txBox="1"/>
                  <p:nvPr/>
                </p:nvSpPr>
                <p:spPr>
                  <a:xfrm>
                    <a:off x="1960165" y="4859165"/>
                    <a:ext cx="740211" cy="7275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latin typeface="Acid" pitchFamily="50" charset="0"/>
                      </a:rPr>
                      <a:t>9075</a:t>
                    </a:r>
                    <a:endParaRPr lang="en-ZA" sz="4800" b="1" dirty="0">
                      <a:latin typeface="Acid" pitchFamily="50" charset="0"/>
                    </a:endParaRP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C92DC849-78B1-B685-AA51-9D083C44F4F5}"/>
                      </a:ext>
                    </a:extLst>
                  </p:cNvPr>
                  <p:cNvSpPr txBox="1"/>
                  <p:nvPr/>
                </p:nvSpPr>
                <p:spPr>
                  <a:xfrm>
                    <a:off x="2473266" y="4911373"/>
                    <a:ext cx="94181" cy="4580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ZA" sz="2800" b="1" dirty="0">
                      <a:latin typeface="Acid" pitchFamily="50" charset="0"/>
                    </a:endParaRPr>
                  </a:p>
                </p:txBody>
              </p:sp>
            </p:grp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3B34A9C-AC80-2087-9FA1-87391D4D4577}"/>
                    </a:ext>
                  </a:extLst>
                </p:cNvPr>
                <p:cNvSpPr txBox="1"/>
                <p:nvPr/>
              </p:nvSpPr>
              <p:spPr>
                <a:xfrm>
                  <a:off x="3123254" y="5294631"/>
                  <a:ext cx="830313" cy="417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C00000"/>
                      </a:solidFill>
                      <a:latin typeface="Acid" pitchFamily="50" charset="0"/>
                    </a:rPr>
                    <a:t>Excl. VAT</a:t>
                  </a:r>
                  <a:endParaRPr lang="en-ZA" sz="900" b="1" dirty="0">
                    <a:solidFill>
                      <a:srgbClr val="C00000"/>
                    </a:solidFill>
                    <a:latin typeface="Acid" pitchFamily="50" charset="0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AF0E5ED-B20E-DC9D-EC4B-5D11F4FB9589}"/>
                    </a:ext>
                  </a:extLst>
                </p:cNvPr>
                <p:cNvSpPr txBox="1"/>
                <p:nvPr/>
              </p:nvSpPr>
              <p:spPr>
                <a:xfrm>
                  <a:off x="1772771" y="4759947"/>
                  <a:ext cx="7601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From</a:t>
                  </a:r>
                  <a:endParaRPr lang="en-ZA" dirty="0"/>
                </a:p>
              </p:txBody>
            </p:sp>
          </p:grp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CD8D938-B4D8-E9B7-DA5F-604F3E621784}"/>
                  </a:ext>
                </a:extLst>
              </p:cNvPr>
              <p:cNvSpPr txBox="1"/>
              <p:nvPr/>
            </p:nvSpPr>
            <p:spPr>
              <a:xfrm>
                <a:off x="246613" y="4224230"/>
                <a:ext cx="174215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5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cid-BoldItalic" pitchFamily="50" charset="0"/>
                    <a:ea typeface="+mn-ea"/>
                    <a:cs typeface="+mn-cs"/>
                  </a:rPr>
                  <a:t>3 Page Website</a:t>
                </a: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EF2879C-AD63-1B6A-80F7-329336AD1039}"/>
                  </a:ext>
                </a:extLst>
              </p:cNvPr>
              <p:cNvSpPr txBox="1"/>
              <p:nvPr/>
            </p:nvSpPr>
            <p:spPr>
              <a:xfrm>
                <a:off x="3510234" y="4179084"/>
                <a:ext cx="174215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5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cid-BoldItalic" pitchFamily="50" charset="0"/>
                    <a:ea typeface="+mn-ea"/>
                    <a:cs typeface="+mn-cs"/>
                  </a:rPr>
                  <a:t>5 Page Website</a:t>
                </a: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AF644CA-65ED-869D-8EFD-3EEB4B29D28C}"/>
                  </a:ext>
                </a:extLst>
              </p:cNvPr>
              <p:cNvSpPr txBox="1"/>
              <p:nvPr/>
            </p:nvSpPr>
            <p:spPr>
              <a:xfrm>
                <a:off x="6680041" y="4202079"/>
                <a:ext cx="1742155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5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cid-BoldItalic" pitchFamily="50" charset="0"/>
                    <a:ea typeface="+mn-ea"/>
                    <a:cs typeface="+mn-cs"/>
                  </a:rPr>
                  <a:t>7 Page Website</a:t>
                </a: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C3C2C8-D8CA-A049-EF8B-692F5086015F}"/>
                </a:ext>
              </a:extLst>
            </p:cNvPr>
            <p:cNvSpPr txBox="1"/>
            <p:nvPr/>
          </p:nvSpPr>
          <p:spPr>
            <a:xfrm>
              <a:off x="238294" y="2936635"/>
              <a:ext cx="212882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cid-Bold" pitchFamily="50" charset="0"/>
                </a:rPr>
                <a:t>Maximum Pages: 3</a:t>
              </a:r>
            </a:p>
            <a:p>
              <a:r>
                <a:rPr lang="en-US" sz="1400" dirty="0">
                  <a:latin typeface="Acid-Bold" pitchFamily="50" charset="0"/>
                </a:rPr>
                <a:t>• Pages – Home, Used Car Feed,</a:t>
              </a:r>
            </a:p>
            <a:p>
              <a:r>
                <a:rPr lang="en-US" sz="1400" dirty="0">
                  <a:latin typeface="Acid-Bold" pitchFamily="50" charset="0"/>
                </a:rPr>
                <a:t>Contact Us</a:t>
              </a:r>
            </a:p>
            <a:p>
              <a:r>
                <a:rPr lang="en-US" sz="1400" dirty="0">
                  <a:latin typeface="Acid-Bold" pitchFamily="50" charset="0"/>
                </a:rPr>
                <a:t>• Includes 2 tiles on home page</a:t>
              </a:r>
              <a:endParaRPr lang="en-ZA" sz="1400" dirty="0">
                <a:latin typeface="Acid-Bold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CA7407-F176-9078-2555-EED6B9AF016E}"/>
                </a:ext>
              </a:extLst>
            </p:cNvPr>
            <p:cNvSpPr txBox="1"/>
            <p:nvPr/>
          </p:nvSpPr>
          <p:spPr>
            <a:xfrm>
              <a:off x="3377514" y="2936635"/>
              <a:ext cx="206853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cid-Bold" pitchFamily="50" charset="0"/>
                </a:rPr>
                <a:t>• Maximum Pages: 5</a:t>
              </a:r>
            </a:p>
            <a:p>
              <a:r>
                <a:rPr lang="en-US" sz="1400" dirty="0">
                  <a:latin typeface="Acid-Bold" pitchFamily="50" charset="0"/>
                </a:rPr>
                <a:t>• Pages – Home, Used Car Feed,</a:t>
              </a:r>
            </a:p>
            <a:p>
              <a:r>
                <a:rPr lang="en-US" sz="1400" dirty="0">
                  <a:latin typeface="Acid-Bold" pitchFamily="50" charset="0"/>
                </a:rPr>
                <a:t>Contact Us &amp; 2 Add-Ons</a:t>
              </a:r>
            </a:p>
            <a:p>
              <a:r>
                <a:rPr lang="en-US" sz="1400" dirty="0">
                  <a:latin typeface="Acid-Bold" pitchFamily="50" charset="0"/>
                </a:rPr>
                <a:t>• Includes 3 tiles on home page</a:t>
              </a:r>
              <a:endParaRPr lang="en-ZA" sz="1400" dirty="0">
                <a:latin typeface="Acid-Bold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7A3043-21EB-DEA1-1913-9D9342FF321B}"/>
                </a:ext>
              </a:extLst>
            </p:cNvPr>
            <p:cNvSpPr txBox="1"/>
            <p:nvPr/>
          </p:nvSpPr>
          <p:spPr>
            <a:xfrm>
              <a:off x="6576190" y="2954821"/>
              <a:ext cx="2147187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cid-Bold" pitchFamily="50" charset="0"/>
                </a:rPr>
                <a:t>• Maximum Pages: 7</a:t>
              </a:r>
            </a:p>
            <a:p>
              <a:r>
                <a:rPr lang="en-US" sz="1400" dirty="0">
                  <a:latin typeface="Acid-Bold" pitchFamily="50" charset="0"/>
                </a:rPr>
                <a:t>• Pages – Home, Used Car Feed,</a:t>
              </a:r>
            </a:p>
            <a:p>
              <a:r>
                <a:rPr lang="en-US" sz="1400" dirty="0">
                  <a:latin typeface="Acid-Bold" pitchFamily="50" charset="0"/>
                </a:rPr>
                <a:t>Contact Us &amp; 4 Add-Ons</a:t>
              </a:r>
            </a:p>
            <a:p>
              <a:r>
                <a:rPr lang="en-US" sz="1400" dirty="0">
                  <a:latin typeface="Acid-Bold" pitchFamily="50" charset="0"/>
                </a:rPr>
                <a:t>• Includes 4 Tiles on Home Page</a:t>
              </a:r>
              <a:endParaRPr lang="en-ZA" sz="1400" dirty="0">
                <a:latin typeface="Acid-Bold" pitchFamily="50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0F94CA-0A21-D1A4-4261-BF0921096AA5}"/>
              </a:ext>
            </a:extLst>
          </p:cNvPr>
          <p:cNvGrpSpPr/>
          <p:nvPr/>
        </p:nvGrpSpPr>
        <p:grpSpPr>
          <a:xfrm>
            <a:off x="530112" y="1783106"/>
            <a:ext cx="6045954" cy="373885"/>
            <a:chOff x="530112" y="1783106"/>
            <a:chExt cx="6045954" cy="37388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37DA846-58B0-6472-EDB1-FB587C353BA9}"/>
                </a:ext>
              </a:extLst>
            </p:cNvPr>
            <p:cNvSpPr/>
            <p:nvPr/>
          </p:nvSpPr>
          <p:spPr>
            <a:xfrm>
              <a:off x="530112" y="1919174"/>
              <a:ext cx="90079" cy="9845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A80467-1DF5-899F-EBA9-072178501843}"/>
                </a:ext>
              </a:extLst>
            </p:cNvPr>
            <p:cNvSpPr txBox="1"/>
            <p:nvPr/>
          </p:nvSpPr>
          <p:spPr>
            <a:xfrm>
              <a:off x="764531" y="1783106"/>
              <a:ext cx="5811535" cy="373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ZA" sz="1800" b="1" kern="100" dirty="0">
                  <a:effectLst/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Daily Stock Feed </a:t>
              </a:r>
              <a:r>
                <a:rPr lang="en-ZA" sz="1800" kern="100" dirty="0">
                  <a:effectLst/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Making sure your vehicles are found online is our priority!</a:t>
              </a:r>
              <a:endParaRPr lang="en-ZA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E92C7B-5E55-C756-F53C-7FF9C74A8A88}"/>
              </a:ext>
            </a:extLst>
          </p:cNvPr>
          <p:cNvGrpSpPr/>
          <p:nvPr/>
        </p:nvGrpSpPr>
        <p:grpSpPr>
          <a:xfrm>
            <a:off x="530112" y="2076168"/>
            <a:ext cx="7451341" cy="373885"/>
            <a:chOff x="530112" y="2108890"/>
            <a:chExt cx="7451341" cy="3738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AE4CF1-DF28-7922-D016-1BC6E8D55909}"/>
                </a:ext>
              </a:extLst>
            </p:cNvPr>
            <p:cNvSpPr/>
            <p:nvPr/>
          </p:nvSpPr>
          <p:spPr>
            <a:xfrm>
              <a:off x="530112" y="2242605"/>
              <a:ext cx="90079" cy="9845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199672-7323-C2BA-4AAE-5EB27AAE5F85}"/>
                </a:ext>
              </a:extLst>
            </p:cNvPr>
            <p:cNvSpPr txBox="1"/>
            <p:nvPr/>
          </p:nvSpPr>
          <p:spPr>
            <a:xfrm>
              <a:off x="764531" y="2108890"/>
              <a:ext cx="7216922" cy="373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ZA" b="1" kern="100" dirty="0"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Save Time </a:t>
              </a:r>
              <a:r>
                <a:rPr lang="en-ZA" kern="100" dirty="0"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ZA" sz="1800" kern="100" dirty="0">
                  <a:effectLst/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Less admin work for the dealer allows for a focus on selling more cars!</a:t>
              </a:r>
              <a:endParaRPr lang="en-ZA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3A8031-BEA8-C251-F8A0-1513036587B7}"/>
              </a:ext>
            </a:extLst>
          </p:cNvPr>
          <p:cNvGrpSpPr/>
          <p:nvPr/>
        </p:nvGrpSpPr>
        <p:grpSpPr>
          <a:xfrm>
            <a:off x="530112" y="2369230"/>
            <a:ext cx="7451341" cy="382797"/>
            <a:chOff x="530112" y="2340940"/>
            <a:chExt cx="7451341" cy="3827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8EF191-9524-8BAF-F6F9-F37F1E01C4F0}"/>
                </a:ext>
              </a:extLst>
            </p:cNvPr>
            <p:cNvSpPr/>
            <p:nvPr/>
          </p:nvSpPr>
          <p:spPr>
            <a:xfrm>
              <a:off x="530112" y="2474766"/>
              <a:ext cx="90079" cy="9845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882D92-7FBF-F12F-54A3-2E41BE793F3F}"/>
                </a:ext>
              </a:extLst>
            </p:cNvPr>
            <p:cNvSpPr txBox="1"/>
            <p:nvPr/>
          </p:nvSpPr>
          <p:spPr>
            <a:xfrm>
              <a:off x="764531" y="2340940"/>
              <a:ext cx="7216922" cy="382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ZA" b="1" kern="100" dirty="0"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Hosting and Security Maintenance </a:t>
              </a:r>
              <a:r>
                <a:rPr lang="en-ZA" kern="100" dirty="0"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</a:t>
              </a:r>
              <a:r>
                <a:rPr lang="en-ZA" b="1" kern="100" dirty="0"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ZA" kern="100" dirty="0"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Weekly security and maintenance checks are done.</a:t>
              </a:r>
              <a:endParaRPr lang="en-ZA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D8DDF5-A64C-CC63-F6DC-8298FEDC4FC3}"/>
              </a:ext>
            </a:extLst>
          </p:cNvPr>
          <p:cNvGrpSpPr/>
          <p:nvPr/>
        </p:nvGrpSpPr>
        <p:grpSpPr>
          <a:xfrm>
            <a:off x="530112" y="2671203"/>
            <a:ext cx="7429503" cy="670055"/>
            <a:chOff x="530112" y="2671203"/>
            <a:chExt cx="7429503" cy="67005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C67A57-D56B-1EB2-47DC-ACD2EA3DDDAC}"/>
                </a:ext>
              </a:extLst>
            </p:cNvPr>
            <p:cNvSpPr/>
            <p:nvPr/>
          </p:nvSpPr>
          <p:spPr>
            <a:xfrm>
              <a:off x="530112" y="2805029"/>
              <a:ext cx="90079" cy="9845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434FAF-FECF-E5C0-1A93-8023DD22E887}"/>
                </a:ext>
              </a:extLst>
            </p:cNvPr>
            <p:cNvSpPr txBox="1"/>
            <p:nvPr/>
          </p:nvSpPr>
          <p:spPr>
            <a:xfrm>
              <a:off x="742693" y="2671203"/>
              <a:ext cx="7216922" cy="67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ZA" b="1" kern="100" dirty="0"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Credibility </a:t>
              </a:r>
              <a:r>
                <a:rPr lang="en-ZA" kern="100" dirty="0">
                  <a:latin typeface="Acid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A website is a way of showing legitimacy and gives customers assurance in doing business with you.</a:t>
              </a:r>
              <a:endParaRPr lang="en-ZA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72D73A-23EA-A7FB-47C7-1FDEE533CCDB}"/>
              </a:ext>
            </a:extLst>
          </p:cNvPr>
          <p:cNvSpPr txBox="1"/>
          <p:nvPr/>
        </p:nvSpPr>
        <p:spPr>
          <a:xfrm>
            <a:off x="1499437" y="4512189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cid" pitchFamily="50" charset="0"/>
              </a:rPr>
              <a:t>Once Off</a:t>
            </a:r>
            <a:endParaRPr lang="en-ZA" b="1" dirty="0">
              <a:solidFill>
                <a:srgbClr val="C00000"/>
              </a:solidFill>
              <a:latin typeface="Acid" pitchFamily="50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6EFB39-569C-F61C-5187-9ABAC048BB7B}"/>
              </a:ext>
            </a:extLst>
          </p:cNvPr>
          <p:cNvSpPr txBox="1"/>
          <p:nvPr/>
        </p:nvSpPr>
        <p:spPr>
          <a:xfrm>
            <a:off x="4785184" y="4511668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cid" pitchFamily="50" charset="0"/>
              </a:rPr>
              <a:t>Once Off</a:t>
            </a:r>
            <a:endParaRPr lang="en-ZA" b="1" dirty="0">
              <a:solidFill>
                <a:srgbClr val="C00000"/>
              </a:solidFill>
              <a:latin typeface="Acid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2AB614-09D9-7762-FFD7-D954D9E44E30}"/>
              </a:ext>
            </a:extLst>
          </p:cNvPr>
          <p:cNvSpPr txBox="1"/>
          <p:nvPr/>
        </p:nvSpPr>
        <p:spPr>
          <a:xfrm>
            <a:off x="7890968" y="4511668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cid" pitchFamily="50" charset="0"/>
              </a:rPr>
              <a:t>Once Off</a:t>
            </a:r>
            <a:endParaRPr lang="en-ZA" b="1" dirty="0">
              <a:solidFill>
                <a:srgbClr val="C00000"/>
              </a:solidFill>
              <a:latin typeface="Aci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8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1C200B9A103843867169267FE68EFA" ma:contentTypeVersion="18" ma:contentTypeDescription="Create a new document." ma:contentTypeScope="" ma:versionID="6aa046e823dbbb5b2bb3308d6f775ac3">
  <xsd:schema xmlns:xsd="http://www.w3.org/2001/XMLSchema" xmlns:xs="http://www.w3.org/2001/XMLSchema" xmlns:p="http://schemas.microsoft.com/office/2006/metadata/properties" xmlns:ns2="bb35a083-f80a-46c4-8a58-31f372f7a9e7" xmlns:ns3="8c19ddb9-8677-4a68-9b30-0bd94c97c373" targetNamespace="http://schemas.microsoft.com/office/2006/metadata/properties" ma:root="true" ma:fieldsID="7147c501af7246dee4c2df5f08a916f7" ns2:_="" ns3:_="">
    <xsd:import namespace="bb35a083-f80a-46c4-8a58-31f372f7a9e7"/>
    <xsd:import namespace="8c19ddb9-8677-4a68-9b30-0bd94c97c3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5a083-f80a-46c4-8a58-31f372f7a9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2644cb-59ab-4460-808a-404cd18d7b9d}" ma:internalName="TaxCatchAll" ma:showField="CatchAllData" ma:web="bb35a083-f80a-46c4-8a58-31f372f7a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9ddb9-8677-4a68-9b30-0bd94c97c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ef8bd26-9e8d-476e-b7be-a9962efeb9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35a083-f80a-46c4-8a58-31f372f7a9e7" xsi:nil="true"/>
    <lcf76f155ced4ddcb4097134ff3c332f xmlns="8c19ddb9-8677-4a68-9b30-0bd94c97c3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5CA0FF-EB75-4566-AB26-440AB4E39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35a083-f80a-46c4-8a58-31f372f7a9e7"/>
    <ds:schemaRef ds:uri="8c19ddb9-8677-4a68-9b30-0bd94c97c3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75CAD3-2D66-4FC0-B9CE-DAEEFB97F9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95AF6C-FDC3-4A02-92B3-2546F52EE41B}">
  <ds:schemaRefs>
    <ds:schemaRef ds:uri="http://schemas.microsoft.com/office/2006/metadata/properties"/>
    <ds:schemaRef ds:uri="http://schemas.microsoft.com/office/infopath/2007/PartnerControls"/>
    <ds:schemaRef ds:uri="bb35a083-f80a-46c4-8a58-31f372f7a9e7"/>
    <ds:schemaRef ds:uri="8c19ddb9-8677-4a68-9b30-0bd94c97c3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55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Acid</vt:lpstr>
      <vt:lpstr>Acid-Bold</vt:lpstr>
      <vt:lpstr>Acid-BoldItalic</vt:lpstr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Jenni-mari Snyman</dc:creator>
  <cp:lastModifiedBy>Jenni-mari Snyman</cp:lastModifiedBy>
  <cp:revision>1</cp:revision>
  <dcterms:created xsi:type="dcterms:W3CDTF">2024-04-16T07:05:12Z</dcterms:created>
  <dcterms:modified xsi:type="dcterms:W3CDTF">2024-06-24T17:10:04Z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0x010100191C200B9A103843867169267FE68EFA</vt:lpwstr>
  </property>
  <property fmtid="{D5CDD505-2E9C-101B-9397-08002B2CF9AE}" pid="3" name="MediaServiceImageTags">
    <vt:lpwstr/>
  </property>
</Properties>
</file>